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210 Gulim 050"/>
      <p:regular r:id="rId22"/>
    </p:embeddedFont>
    <p:embeddedFont>
      <p:font typeface="210 Gulim 030"/>
      <p:regular r:id="rId23"/>
    </p:embeddedFont>
    <p:embeddedFont>
      <p:font typeface="210 Gulim 070"/>
      <p:regular r:id="rId24"/>
    </p:embeddedFont>
    <p:embeddedFont>
      <p:font typeface="210 Gulim 09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앱프로그래밍응용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기말고사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나만의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소소한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이야기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캘린더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26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2022136085 |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유채원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페이지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먼저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켰을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모습이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main.dart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2550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diary_input_page.dart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2550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schedule_input_page.dart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내용에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디테일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(main.dart)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0645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0645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0645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이미지에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관한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소개글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혹은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핵심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적어주세요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210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굴림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030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이미지의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제목을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입력해주세요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만든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영상으로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보여드리겠습니다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테스트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수정사항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반영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느낀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향후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마무리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09100" y="5740400"/>
            <a:ext cx="1130300" cy="177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향후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계획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7696200" cy="2971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79600" y="3708400"/>
            <a:ext cx="6565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테마를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몇가지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넣어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사용자가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원하는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테마를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선택하여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맞춤형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아이콘과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그림을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가져와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꾸미기가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가능하게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만들기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9600" y="3251200"/>
            <a:ext cx="6578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UI / UX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꾸미기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6057900"/>
            <a:ext cx="7696200" cy="297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79600" y="6959600"/>
            <a:ext cx="6565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감추고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있기에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잠금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넣어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지인과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친구들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사이에서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9600" y="6515100"/>
            <a:ext cx="655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07700" y="2641600"/>
            <a:ext cx="6184900" cy="638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306300" y="28067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71500" y="3797300"/>
            <a:ext cx="12446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42700" y="5791200"/>
            <a:ext cx="49022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80800" y="6477000"/>
            <a:ext cx="48387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혼자서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사람들과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공유하며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테마와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키워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자주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있도록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만들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예정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37900" y="5067300"/>
            <a:ext cx="5511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70"/>
              </a:rPr>
              <a:t>결론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미리컴퍼니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마케팅기획부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사업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제안서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김미리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소개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설계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핵심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디테일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테스트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느낀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점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향후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캘린더를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만들게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소개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&amp;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목적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5842000"/>
            <a:ext cx="37465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6324600"/>
            <a:ext cx="37592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거기에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일기라는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다이어리를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추가하여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오늘의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있었던일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 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기억해야하는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5232400"/>
            <a:ext cx="3581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앱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2971800"/>
            <a:ext cx="284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47700" y="59182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달력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UI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통합하고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눌렀을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간편하게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아이콘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태그를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추가할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형태로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7700" y="56134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어떻게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(how)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347700" y="4000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등록과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짧은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같이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47700" y="35433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무엇을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(what)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9300" y="37465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347700" y="81661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7700" y="76962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(why)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93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09700" y="60833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정리할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마무리하며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회고하고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7000" y="56134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070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09700" y="38481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바쁜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속에서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일정뿐만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감정이나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생각을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기록하고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학생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직장인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프리랜서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7000" y="35433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누가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(who)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07000" y="3746500"/>
            <a:ext cx="927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09700" y="8318500"/>
            <a:ext cx="3543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스마트폰이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언제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어디서나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7000" y="76962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어디서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(where)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070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200900"/>
            <a:ext cx="14084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건지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설계는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해야할지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세우기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어떤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넣을까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8064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날씨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감정을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나타내는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써야할지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랜덤으로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질문이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뜨는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3279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AI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추천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5900" y="36957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페이지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6700" y="29591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제작자가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5900" y="5702300"/>
            <a:ext cx="857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일기쪽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기능에서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하기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반복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해시태그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700" y="51435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지인의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조언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4521200"/>
            <a:ext cx="774700" cy="863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6311900"/>
            <a:ext cx="4229100" cy="38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866900" y="6578600"/>
            <a:ext cx="4127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AI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지인들의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추천기능을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받아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세부기능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41500" y="57023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기능에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대하여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2235200"/>
            <a:ext cx="12674600" cy="713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간트차트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초기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세팅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45974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70358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34900" y="2146300"/>
            <a:ext cx="3683000" cy="231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18400" y="5334000"/>
            <a:ext cx="9372600" cy="77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96900" y="6451600"/>
            <a:ext cx="2171700" cy="287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308100" y="3505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pubspec.yaml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옆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처럼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dependencies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고쳐준다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2755900"/>
            <a:ext cx="938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pubspec.yaml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308100" y="5918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main.dart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import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2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5194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2. main.dart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320800" y="8153400"/>
            <a:ext cx="927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해야할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완료하게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되면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왼쪽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터미널을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킨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flutter pub get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실행한다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76327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터미널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실행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기본적이면서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핵심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